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0806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682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405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671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014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1139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01315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6804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9609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056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9843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26BBD-2C33-4199-B3C3-05BF5F1C7FE1}" type="datetimeFigureOut">
              <a:rPr lang="sk-SK" smtClean="0"/>
              <a:t>18. 11. 2019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FD1D7-A21B-4415-8B5A-D87700E36B2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1127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korytnačka močiarna</a:t>
            </a:r>
            <a:r>
              <a:rPr lang="sk-SK" dirty="0" smtClean="0"/>
              <a:t> </a:t>
            </a:r>
            <a:r>
              <a:rPr lang="sk-SK" i="1" dirty="0" err="1"/>
              <a:t>Emys</a:t>
            </a:r>
            <a:r>
              <a:rPr lang="sk-SK" i="1" dirty="0"/>
              <a:t> </a:t>
            </a:r>
            <a:r>
              <a:rPr lang="sk-SK" i="1" dirty="0" err="1"/>
              <a:t>orbicularis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361" y="2242651"/>
            <a:ext cx="4889949" cy="325403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22" y="2242651"/>
            <a:ext cx="4903598" cy="326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46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užovka obojková</a:t>
            </a:r>
            <a:r>
              <a:rPr lang="sk-SK" dirty="0" smtClean="0"/>
              <a:t> </a:t>
            </a:r>
            <a:r>
              <a:rPr lang="sk-SK" i="1" dirty="0" err="1"/>
              <a:t>Natrix</a:t>
            </a:r>
            <a:r>
              <a:rPr lang="sk-SK" i="1" dirty="0"/>
              <a:t> </a:t>
            </a:r>
            <a:r>
              <a:rPr lang="sk-SK" i="1" dirty="0" err="1"/>
              <a:t>natrix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769" y="2053700"/>
            <a:ext cx="5935458" cy="332385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887" y="2053700"/>
            <a:ext cx="5040573" cy="332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4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užovka fŕkaná</a:t>
            </a:r>
            <a:r>
              <a:rPr lang="sk-SK" dirty="0" smtClean="0"/>
              <a:t> </a:t>
            </a:r>
            <a:r>
              <a:rPr lang="sk-SK" i="1" dirty="0" err="1"/>
              <a:t>Natrix</a:t>
            </a:r>
            <a:r>
              <a:rPr lang="sk-SK" i="1" dirty="0"/>
              <a:t> </a:t>
            </a:r>
            <a:r>
              <a:rPr lang="sk-SK" i="1" dirty="0" err="1"/>
              <a:t>tesselata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321" y="1690688"/>
            <a:ext cx="4013110" cy="267054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485" y="3380211"/>
            <a:ext cx="4213249" cy="315587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1129" y="1690688"/>
            <a:ext cx="4714550" cy="351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11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užovka stromová</a:t>
            </a:r>
            <a:r>
              <a:rPr lang="sk-SK" dirty="0" smtClean="0"/>
              <a:t> </a:t>
            </a:r>
            <a:r>
              <a:rPr lang="sk-SK" i="1" dirty="0" err="1"/>
              <a:t>Zamenis</a:t>
            </a:r>
            <a:r>
              <a:rPr lang="sk-SK" i="1" dirty="0"/>
              <a:t> </a:t>
            </a:r>
            <a:r>
              <a:rPr lang="sk-SK" i="1" dirty="0" err="1"/>
              <a:t>longisimmus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80" y="2147117"/>
            <a:ext cx="5120591" cy="340752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032" y="2147117"/>
            <a:ext cx="6282519" cy="390694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31" y="2099578"/>
            <a:ext cx="5257940" cy="350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47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krátkonôžka</a:t>
            </a:r>
            <a:r>
              <a:rPr lang="sk-SK" dirty="0"/>
              <a:t> štíhla</a:t>
            </a:r>
            <a:r>
              <a:rPr lang="sk-SK" dirty="0" smtClean="0"/>
              <a:t> </a:t>
            </a:r>
            <a:r>
              <a:rPr lang="sk-SK" i="1" dirty="0" err="1"/>
              <a:t>Ablepharus</a:t>
            </a:r>
            <a:r>
              <a:rPr lang="sk-SK" i="1" dirty="0"/>
              <a:t> </a:t>
            </a:r>
            <a:r>
              <a:rPr lang="sk-SK" i="1" dirty="0" err="1"/>
              <a:t>kitaibelii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180565" cy="315973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1690688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2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slepúch lámavý</a:t>
            </a:r>
            <a:r>
              <a:rPr lang="sk-SK" dirty="0" smtClean="0"/>
              <a:t> </a:t>
            </a:r>
            <a:r>
              <a:rPr lang="sk-SK" i="1" dirty="0" err="1"/>
              <a:t>Anguis</a:t>
            </a:r>
            <a:r>
              <a:rPr lang="sk-SK" i="1" dirty="0"/>
              <a:t> fragilis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97037"/>
            <a:ext cx="4632392" cy="346105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387" y="1897037"/>
            <a:ext cx="5855802" cy="4292753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5363570" y="5691116"/>
            <a:ext cx="6660108" cy="7779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93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jašterica múrová</a:t>
            </a:r>
            <a:r>
              <a:rPr lang="sk-SK" dirty="0" smtClean="0"/>
              <a:t> </a:t>
            </a:r>
            <a:r>
              <a:rPr lang="sk-SK" i="1" dirty="0" err="1"/>
              <a:t>Podarcis</a:t>
            </a:r>
            <a:r>
              <a:rPr lang="sk-SK" i="1" dirty="0"/>
              <a:t> </a:t>
            </a:r>
            <a:r>
              <a:rPr lang="sk-SK" i="1" dirty="0" err="1"/>
              <a:t>muralis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130" y="1869742"/>
            <a:ext cx="5729887" cy="382183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489" y="1869742"/>
            <a:ext cx="5122460" cy="382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03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jašterica </a:t>
            </a:r>
            <a:r>
              <a:rPr lang="sk-SK" dirty="0" err="1"/>
              <a:t>krátkohlavá</a:t>
            </a:r>
            <a:r>
              <a:rPr lang="sk-SK" dirty="0" smtClean="0"/>
              <a:t> </a:t>
            </a:r>
            <a:r>
              <a:rPr lang="sk-SK" i="1" dirty="0" err="1"/>
              <a:t>Lacerta</a:t>
            </a:r>
            <a:r>
              <a:rPr lang="sk-SK" i="1" dirty="0"/>
              <a:t> </a:t>
            </a:r>
            <a:r>
              <a:rPr lang="sk-SK" i="1" dirty="0" err="1"/>
              <a:t>agilis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669" y="2060811"/>
            <a:ext cx="5095165" cy="382137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647" y="2060811"/>
            <a:ext cx="6240938" cy="382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74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jašterica zelená</a:t>
            </a:r>
            <a:r>
              <a:rPr lang="sk-SK" dirty="0" smtClean="0"/>
              <a:t> </a:t>
            </a:r>
            <a:r>
              <a:rPr lang="sk-SK" i="1" dirty="0" err="1"/>
              <a:t>Lacerta</a:t>
            </a:r>
            <a:r>
              <a:rPr lang="sk-SK" i="1" dirty="0"/>
              <a:t> viridis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8924"/>
            <a:ext cx="5360890" cy="357571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843" y="1978924"/>
            <a:ext cx="5143801" cy="35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5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jašterica živorodá</a:t>
            </a:r>
            <a:r>
              <a:rPr lang="sk-SK" dirty="0" smtClean="0"/>
              <a:t> </a:t>
            </a:r>
            <a:r>
              <a:rPr lang="sk-SK" i="1" dirty="0" err="1"/>
              <a:t>Zootoca</a:t>
            </a:r>
            <a:r>
              <a:rPr lang="sk-SK" i="1" dirty="0"/>
              <a:t> </a:t>
            </a:r>
            <a:r>
              <a:rPr lang="sk-SK" i="1" dirty="0" err="1"/>
              <a:t>vivipara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99390"/>
            <a:ext cx="3645670" cy="280545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969" y="4095052"/>
            <a:ext cx="3611031" cy="240810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70279"/>
            <a:ext cx="533400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63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vretenica severná</a:t>
            </a:r>
            <a:r>
              <a:rPr lang="sk-SK" dirty="0" smtClean="0"/>
              <a:t> </a:t>
            </a:r>
            <a:r>
              <a:rPr lang="sk-SK" i="1" dirty="0" err="1"/>
              <a:t>Vipera</a:t>
            </a:r>
            <a:r>
              <a:rPr lang="sk-SK" i="1" dirty="0"/>
              <a:t> </a:t>
            </a:r>
            <a:r>
              <a:rPr lang="sk-SK" i="1" dirty="0" err="1"/>
              <a:t>berus</a:t>
            </a:r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462" y="1842448"/>
            <a:ext cx="4568576" cy="340886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304" y="3016250"/>
            <a:ext cx="3779649" cy="3566941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3572" y="621492"/>
            <a:ext cx="3689037" cy="21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38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užovka hladká</a:t>
            </a:r>
            <a:r>
              <a:rPr lang="sk-SK" dirty="0" smtClean="0"/>
              <a:t> </a:t>
            </a:r>
            <a:r>
              <a:rPr lang="sk-SK" i="1" dirty="0" err="1"/>
              <a:t>Coronella</a:t>
            </a:r>
            <a:r>
              <a:rPr lang="sk-SK" i="1" dirty="0"/>
              <a:t> </a:t>
            </a:r>
            <a:r>
              <a:rPr lang="sk-SK" i="1" dirty="0" err="1"/>
              <a:t>austriaca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85" y="1913826"/>
            <a:ext cx="4025121" cy="2849243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793" y="1532369"/>
            <a:ext cx="5190361" cy="346271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652" y="4133787"/>
            <a:ext cx="4674074" cy="26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5271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48</Words>
  <Application>Microsoft Office PowerPoint</Application>
  <PresentationFormat>Širokouhlá</PresentationFormat>
  <Paragraphs>12</Paragraphs>
  <Slides>12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Motív Office</vt:lpstr>
      <vt:lpstr>korytnačka močiarna Emys orbicularis </vt:lpstr>
      <vt:lpstr>krátkonôžka štíhla Ablepharus kitaibelii </vt:lpstr>
      <vt:lpstr>slepúch lámavý Anguis fragilis </vt:lpstr>
      <vt:lpstr>jašterica múrová Podarcis muralis </vt:lpstr>
      <vt:lpstr>jašterica krátkohlavá Lacerta agilis </vt:lpstr>
      <vt:lpstr>jašterica zelená Lacerta viridis</vt:lpstr>
      <vt:lpstr>jašterica živorodá Zootoca vivipara</vt:lpstr>
      <vt:lpstr>vretenica severná Vipera berus</vt:lpstr>
      <vt:lpstr>užovka hladká Coronella austriaca</vt:lpstr>
      <vt:lpstr>užovka obojková Natrix natrix</vt:lpstr>
      <vt:lpstr>užovka fŕkaná Natrix tesselata</vt:lpstr>
      <vt:lpstr>užovka stromová Zamenis longisimmus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korytnačka močiarna Emys orbicularis </dc:title>
  <dc:creator>Marta</dc:creator>
  <cp:lastModifiedBy>Marta</cp:lastModifiedBy>
  <cp:revision>7</cp:revision>
  <dcterms:created xsi:type="dcterms:W3CDTF">2019-11-18T16:31:40Z</dcterms:created>
  <dcterms:modified xsi:type="dcterms:W3CDTF">2019-11-18T16:50:37Z</dcterms:modified>
</cp:coreProperties>
</file>